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E024CA-4447-432C-8C2B-ED36E2590DA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EAE60D-CE3C-474B-90F4-DBCD246E7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уровневой дифференциации на уроках химии».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учитель химии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«Лицей №1» г. Сыктывкар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Шадрин О.В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187063"/>
              </p:ext>
            </p:extLst>
          </p:nvPr>
        </p:nvGraphicFramePr>
        <p:xfrm>
          <a:off x="755576" y="1622901"/>
          <a:ext cx="7632847" cy="3137540"/>
        </p:xfrm>
        <a:graphic>
          <a:graphicData uri="http://schemas.openxmlformats.org/drawingml/2006/table">
            <a:tbl>
              <a:tblPr firstRow="1" firstCol="1" bandRow="1"/>
              <a:tblGrid>
                <a:gridCol w="1237716"/>
                <a:gridCol w="1724190"/>
                <a:gridCol w="1167536"/>
                <a:gridCol w="1167536"/>
                <a:gridCol w="1167536"/>
                <a:gridCol w="116833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Учебный год 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Уровень мероприятия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 класс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9 класс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10 класс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11 класс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2021/2022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Всего: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2022/2023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Всего: 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2023/2024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муниципальный 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апробации дифференцированной технологии на уроках химии (количество участников олимпиад)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490321"/>
              </p:ext>
            </p:extLst>
          </p:nvPr>
        </p:nvGraphicFramePr>
        <p:xfrm>
          <a:off x="827583" y="1772815"/>
          <a:ext cx="7416824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2471758"/>
                <a:gridCol w="2472533"/>
                <a:gridCol w="2472533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Учебный год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Уровень олимпиады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Количество призовых мест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2021/2022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2022/2023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2023/2024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призовых мест на олимпиадах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886505"/>
              </p:ext>
            </p:extLst>
          </p:nvPr>
        </p:nvGraphicFramePr>
        <p:xfrm>
          <a:off x="683567" y="1484784"/>
          <a:ext cx="7776866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1555048"/>
                <a:gridCol w="1555048"/>
                <a:gridCol w="1555048"/>
                <a:gridCol w="1555861"/>
                <a:gridCol w="1555861"/>
              </a:tblGrid>
              <a:tr h="12961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Учебный год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Количество сдающих ОГЭ по химии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Количество учащихся, сдавших ОГЭ на отметки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«5»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«4»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«3»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2021/2022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 человек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2022/2023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7 человек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2023/2024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12 человек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 химии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223385"/>
              </p:ext>
            </p:extLst>
          </p:nvPr>
        </p:nvGraphicFramePr>
        <p:xfrm>
          <a:off x="971600" y="1412776"/>
          <a:ext cx="7344817" cy="4824537"/>
        </p:xfrm>
        <a:graphic>
          <a:graphicData uri="http://schemas.openxmlformats.org/drawingml/2006/table">
            <a:tbl>
              <a:tblPr firstRow="1" firstCol="1" bandRow="1"/>
              <a:tblGrid>
                <a:gridCol w="1498738"/>
                <a:gridCol w="1369048"/>
                <a:gridCol w="1841768"/>
                <a:gridCol w="1081271"/>
                <a:gridCol w="1553992"/>
              </a:tblGrid>
              <a:tr h="275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Учебный год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Количество сдающих ЕГЭ по химии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Максимальный балл среди учащихся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Средний балл по ЕГЭ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Учащиеся, набравшие 80+ баллов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2021/2022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 человек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2022/2023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 человек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88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2023/2024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9 человек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по химии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7704856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"Дифференцированное обучение”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латинского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означает разделение, разложение целого на различные части, формы, ступени.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обучения: организовать учебный процесс на основе учёта индивидуальных особенностей личности, т.е. на уровне его возможностей и способностей, что даёт каждому учащемуся возможность получить максимальные по его способностям знания и реализовать свой личностный потенциал. Данная технология позволяет сделать учебный процесс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увидеть индивидуальность ученика и сохранить ее, помочь ребёнку поверить в свои силы, обеспечить его максимальное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2586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" y="341572"/>
            <a:ext cx="4076899" cy="24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10" y="412216"/>
            <a:ext cx="3861430" cy="251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" y="3284984"/>
            <a:ext cx="4432477" cy="307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04" y="3489485"/>
            <a:ext cx="42653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Дифференциация на уроках химии в нескольких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на уроке (разный уровень учащихся – разный уровень заданий).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домашней работы (одни задания обязательны для всех на отработку навыков, другие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поиском дополнительной информации).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самостоятельные и контрольные работы (задания базовой, повышенной, высокой сложности).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752" y="1481138"/>
            <a:ext cx="637649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умственного развития учащегося: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дифференцированной технологии на уроках химии: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975037"/>
              </p:ext>
            </p:extLst>
          </p:nvPr>
        </p:nvGraphicFramePr>
        <p:xfrm>
          <a:off x="755576" y="1340768"/>
          <a:ext cx="7149480" cy="230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838"/>
                <a:gridCol w="2383321"/>
                <a:gridCol w="2383321"/>
              </a:tblGrid>
              <a:tr h="57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Название оксида (тривиальное)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Формула оксида 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Название оксида (по алгоритму), характер оксида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</a:tr>
              <a:tr h="28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Веселящий газ 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O 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Оксид азота (</a:t>
                      </a:r>
                      <a:r>
                        <a:rPr lang="en-US" sz="1000">
                          <a:effectLst/>
                        </a:rPr>
                        <a:t>I)</a:t>
                      </a:r>
                      <a:r>
                        <a:rPr lang="ru-RU" sz="1000">
                          <a:effectLst/>
                        </a:rPr>
                        <a:t>, несолеобразующий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</a:tr>
              <a:tr h="28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</a:tr>
              <a:tr h="28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</a:tr>
              <a:tr h="28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</a:tr>
              <a:tr h="28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</a:tr>
              <a:tr h="28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дифференцированной технологии при выполнении домашней работы: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8610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Найдите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цветных оксидах? Например,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красного цвета, а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черного.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друг от друга углекислый газ и сухой лед? В чем сходство?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Найдите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оксидов – минералов, их применение?</a:t>
            </a:r>
          </a:p>
        </p:txBody>
      </p:sp>
    </p:spTree>
    <p:extLst>
      <p:ext uri="{BB962C8B-B14F-4D97-AF65-F5344CB8AC3E}">
        <p14:creationId xmlns:p14="http://schemas.microsoft.com/office/powerpoint/2010/main" val="16072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и определите класс  по формуле: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баллов)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Напишите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соединений и определите их характер (вид): оксид азота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гидроксид хрома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азотная кислота, нитрат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оксид фосфора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хлорид алюминия, серная кислота, гидроксид алюминия, оксид железа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(9+1 баллов)</a:t>
            </a:r>
          </a:p>
          <a:p>
            <a:pPr marL="0" indent="0" algn="just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Напишите формулы соединений и определите их класс по тривиальным названиям: железная окалина, известковая вода, пищевая сода, чилийская селитра, мрамор, кварц, плавиковая кислота, углекислый газ, сернистый газ (9+2)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дифференцированной технологии на проверочных работах по химии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540</Words>
  <Application>Microsoft Office PowerPoint</Application>
  <PresentationFormat>Экран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«Технология уровневой дифференциации на уроках химии».</vt:lpstr>
      <vt:lpstr>Презентация PowerPoint</vt:lpstr>
      <vt:lpstr>Презентация PowerPoint</vt:lpstr>
      <vt:lpstr>Презентация PowerPoint</vt:lpstr>
      <vt:lpstr>Презентация PowerPoint</vt:lpstr>
      <vt:lpstr>Лестница умственного развития учащегося:</vt:lpstr>
      <vt:lpstr>Пример дифференцированной технологии на уроках химии:</vt:lpstr>
      <vt:lpstr>Пример дифференцированной технологии при выполнении домашней работы:</vt:lpstr>
      <vt:lpstr>Пример дифференцированной технологии на проверочных работах по химии</vt:lpstr>
      <vt:lpstr>Результат апробации дифференцированной технологии на уроках химии (количество участников олимпиад)</vt:lpstr>
      <vt:lpstr>Количество призовых мест на олимпиадах</vt:lpstr>
      <vt:lpstr>Результаты ОГЭ по химии</vt:lpstr>
      <vt:lpstr>Результаты ЕГЭ по химии</vt:lpstr>
      <vt:lpstr>Вывод: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«Дифференцированная технология на уроках химии»</dc:title>
  <dc:creator>Олег</dc:creator>
  <cp:lastModifiedBy>Олег</cp:lastModifiedBy>
  <cp:revision>7</cp:revision>
  <dcterms:created xsi:type="dcterms:W3CDTF">2024-06-08T06:44:48Z</dcterms:created>
  <dcterms:modified xsi:type="dcterms:W3CDTF">2024-06-10T16:23:52Z</dcterms:modified>
</cp:coreProperties>
</file>